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240B-89DF-6C4C-AAFF-C812680A945B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1193" y="5637181"/>
            <a:ext cx="7845425" cy="64169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筆頭発表者のＣＯＩ開示</a:t>
            </a:r>
            <a:r>
              <a:rPr lang="ja-JP" altLang="en-US" sz="2800" b="1" dirty="0" smtClean="0">
                <a:latin typeface="Arial" pitchFamily="1" charset="0"/>
                <a:cs typeface="ＭＳ Ｐゴシック" pitchFamily="1" charset="-128"/>
              </a:rPr>
              <a:t>：なし</a:t>
            </a:r>
            <a:r>
              <a:rPr kumimoji="1" lang="ja-JP" altLang="en-US" sz="1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1" charset="0"/>
                <a:cs typeface="ＭＳ Ｐゴシック" pitchFamily="1" charset="-128"/>
              </a:rPr>
              <a:t>　　　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　　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96850" y="303213"/>
            <a:ext cx="7250703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学術集会等にて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、</a:t>
            </a:r>
            <a:r>
              <a:rPr kumimoji="0"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ポスター掲示</a:t>
            </a:r>
            <a:r>
              <a:rPr kumimoji="0"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の最後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にＣＯＩ状態を開示する。</a:t>
            </a:r>
            <a:endParaRPr kumimoji="0" lang="en-US" altLang="ja-JP" sz="2000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</a:t>
            </a:r>
            <a:r>
              <a:rPr kumimoji="0" lang="en-US" altLang="ja-JP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2-B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申告すべきＣＯＩ状態の開示法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51193" y="2612739"/>
            <a:ext cx="7845425" cy="1908461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筆頭発表者のＣＯＩ開示 </a:t>
            </a:r>
            <a:endParaRPr kumimoji="1" lang="en-US" altLang="ja-JP" sz="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lvl="0" indent="-342900" defTabSz="914400" fontAlgn="base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受託研究・共同研究費：	○○精機（株）</a:t>
            </a:r>
          </a:p>
          <a:p>
            <a:pPr marL="342900" lvl="0" indent="-342900" defTabSz="914400" fontAlgn="base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奨学寄附金：	　　　　　　</a:t>
            </a: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（</a:t>
            </a: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株）○○製薬</a:t>
            </a:r>
          </a:p>
          <a:p>
            <a:pPr marL="342900" lvl="0" indent="-342900" defTabSz="914400" fontAlgn="base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寄附講座所属：　　　　　　	あり（○○医療機器（株））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　　　　　　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5920" y="1940560"/>
            <a:ext cx="1598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COI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あり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の場合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5920" y="5110480"/>
            <a:ext cx="1593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COI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なし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の場合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36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Oui ALIVE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masaru</cp:lastModifiedBy>
  <cp:revision>9</cp:revision>
  <dcterms:created xsi:type="dcterms:W3CDTF">2012-09-25T08:07:23Z</dcterms:created>
  <dcterms:modified xsi:type="dcterms:W3CDTF">2020-11-22T08:23:35Z</dcterms:modified>
</cp:coreProperties>
</file>