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pPr/>
              <a:t>2020/11/22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87432" y="1626931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/>
              <a:t>日本生体医工学会学会</a:t>
            </a:r>
            <a:endParaRPr lang="ja-JP" altLang="en-US" sz="3600" b="1" dirty="0"/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dirty="0" smtClean="0"/>
              <a:t>筆頭発表者氏名：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演題発表に関連し，開示すべき</a:t>
            </a:r>
            <a:r>
              <a:rPr lang="en-US" dirty="0" smtClean="0"/>
              <a:t>COI</a:t>
            </a:r>
            <a:r>
              <a:rPr lang="ja-JP" altLang="en-US" dirty="0" smtClean="0"/>
              <a:t>関係にある企業等として</a:t>
            </a:r>
            <a:r>
              <a:rPr lang="en-US" altLang="en-US" dirty="0" smtClean="0"/>
              <a:t>、</a:t>
            </a:r>
            <a:endParaRPr lang="ja-JP" altLang="en-US" dirty="0" smtClean="0"/>
          </a:p>
          <a:p>
            <a:pPr>
              <a:lnSpc>
                <a:spcPct val="70000"/>
              </a:lnSpc>
            </a:pPr>
            <a:r>
              <a:rPr lang="ja-JP" altLang="en-US" b="1" dirty="0" smtClean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 smtClean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 smtClean="0"/>
              <a:t>○○</a:t>
            </a:r>
            <a:r>
              <a:rPr lang="ja-JP" altLang="en-US" dirty="0"/>
              <a:t>精機</a:t>
            </a:r>
            <a:r>
              <a:rPr lang="ja-JP" altLang="en-US" dirty="0" smtClean="0"/>
              <a:t>（株）</a:t>
            </a:r>
            <a:endParaRPr lang="ja-JP" altLang="en-US" dirty="0"/>
          </a:p>
          <a:p>
            <a:r>
              <a:rPr lang="ja-JP" altLang="en-US" dirty="0"/>
              <a:t>奨学寄附金：</a:t>
            </a:r>
            <a:r>
              <a:rPr lang="en-US" dirty="0" smtClean="0"/>
              <a:t>	</a:t>
            </a:r>
            <a:r>
              <a:rPr lang="ja-JP" altLang="en-US" dirty="0" smtClean="0"/>
              <a:t>　　　　　　　　　（株）</a:t>
            </a:r>
            <a:r>
              <a:rPr lang="en-US" altLang="ja-JP" dirty="0" smtClean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</a:t>
            </a:r>
            <a:r>
              <a:rPr lang="ja-JP" altLang="en-US" dirty="0" smtClean="0"/>
              <a:t>：　　　　　　</a:t>
            </a:r>
            <a:r>
              <a:rPr lang="en-US" dirty="0" smtClean="0"/>
              <a:t>	</a:t>
            </a:r>
            <a:r>
              <a:rPr lang="ja-JP" altLang="en-US" dirty="0"/>
              <a:t>あり（</a:t>
            </a:r>
            <a:r>
              <a:rPr lang="en-US" altLang="ja-JP" dirty="0" smtClean="0"/>
              <a:t>○○</a:t>
            </a:r>
            <a:r>
              <a:rPr lang="ja-JP" altLang="en-US" dirty="0" smtClean="0"/>
              <a:t>医療</a:t>
            </a:r>
            <a:r>
              <a:rPr lang="ja-JP" altLang="en-US" dirty="0"/>
              <a:t>機器</a:t>
            </a:r>
            <a:r>
              <a:rPr lang="ja-JP" altLang="en-US" dirty="0" smtClean="0"/>
              <a:t>（株））</a:t>
            </a:r>
            <a:endParaRPr lang="ja-JP" altLang="en-US" dirty="0"/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196850" y="67245"/>
            <a:ext cx="886492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学術集会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等（口頭発表）にて、</a:t>
            </a:r>
            <a:r>
              <a:rPr kumimoji="0"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タイトルスライドの次ページ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に</a:t>
            </a:r>
            <a:r>
              <a:rPr kumimoji="0" lang="ja-JP" altLang="en-US" sz="2000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ＣＯＩ状態を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開示</a:t>
            </a:r>
            <a:endParaRPr kumimoji="0" lang="en-US" altLang="ja-JP" sz="2000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endParaRPr kumimoji="0" lang="en-US" altLang="ja-JP" b="1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r>
              <a:rPr kumimoji="0" lang="ja-JP" altLang="en-US" b="1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様式</a:t>
            </a:r>
            <a:r>
              <a:rPr kumimoji="0" lang="en-US" altLang="ja-JP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2-A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　申告すべきＣＯＩ状態の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開示法（</a:t>
            </a:r>
            <a:r>
              <a:rPr kumimoji="0"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ＣＯＩ</a:t>
            </a:r>
            <a:r>
              <a:rPr kumimoji="0"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状態が</a:t>
            </a:r>
            <a:r>
              <a:rPr kumimoji="0" lang="ja-JP" altLang="en-US" sz="2000" dirty="0" smtClean="0">
                <a:solidFill>
                  <a:srgbClr val="FF0000"/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ある</a:t>
            </a:r>
            <a:r>
              <a:rPr kumimoji="0"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とき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）</a:t>
            </a:r>
            <a:endParaRPr kumimoji="0" lang="ja-JP" altLang="en-US" sz="2000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28923" y="1178066"/>
            <a:ext cx="6960676" cy="233910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Japanese Society for Medical and Biological Engineering</a:t>
            </a:r>
            <a:endParaRPr lang="ja-JP" altLang="en-US" sz="3600" dirty="0"/>
          </a:p>
          <a:p>
            <a:pPr algn="ctr"/>
            <a:r>
              <a:rPr lang="en-US" altLang="ja-JP" sz="3600" b="1" dirty="0" smtClean="0"/>
              <a:t>COI Disclosure of the first author</a:t>
            </a:r>
          </a:p>
          <a:p>
            <a:pPr algn="ctr"/>
            <a:endParaRPr lang="en-US" altLang="ja-JP" sz="1400" dirty="0" smtClean="0"/>
          </a:p>
          <a:p>
            <a:pPr algn="ctr"/>
            <a:r>
              <a:rPr lang="en-US" altLang="ja-JP" sz="2800" dirty="0" smtClean="0"/>
              <a:t>The name of the first author: 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78872" y="3629039"/>
            <a:ext cx="8344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2000" dirty="0" smtClean="0"/>
              <a:t>Regarding this presentation, I disclose COI with the following companies/organizations.</a:t>
            </a:r>
            <a:endParaRPr lang="ja-JP" altLang="en-US" sz="20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968536" y="4407464"/>
            <a:ext cx="8298582" cy="2459019"/>
            <a:chOff x="143990" y="3175528"/>
            <a:chExt cx="8298582" cy="2459019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143991" y="3175528"/>
              <a:ext cx="8156730" cy="408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/>
                <a:t>1)Employment/Leadership position/Advisory role: </a:t>
              </a:r>
              <a:r>
                <a:rPr kumimoji="1" lang="ja-JP" altLang="en-US" sz="2000" dirty="0" smtClean="0"/>
                <a:t>□□□</a:t>
              </a:r>
              <a:r>
                <a:rPr kumimoji="1" lang="en-US" altLang="ja-JP" sz="2000" dirty="0" smtClean="0"/>
                <a:t>(company name)</a:t>
              </a:r>
              <a:endParaRPr kumimoji="1" lang="ja-JP" altLang="en-US" sz="20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43990" y="3514046"/>
              <a:ext cx="65174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/>
                <a:t>2)</a:t>
              </a:r>
              <a:r>
                <a:rPr lang="en-US" altLang="ja-JP" sz="2000" dirty="0"/>
                <a:t> </a:t>
              </a:r>
              <a:r>
                <a:rPr lang="en-US" altLang="ja-JP" sz="2000" dirty="0" smtClean="0"/>
                <a:t>Stock ownership:</a:t>
              </a:r>
              <a:endParaRPr kumimoji="1" lang="ja-JP" altLang="en-US" sz="20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43990" y="3852719"/>
              <a:ext cx="57617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/>
                <a:t>3)Patent royalties/Licensing fees:</a:t>
              </a:r>
              <a:endParaRPr kumimoji="1" lang="ja-JP" altLang="en-US" sz="20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43990" y="4198148"/>
              <a:ext cx="82985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/>
                <a:t>4)Honoraria(e.g. Lecture fees):</a:t>
              </a:r>
              <a:endParaRPr kumimoji="1" lang="ja-JP" altLang="en-US" sz="20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56518" y="4543578"/>
              <a:ext cx="74080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/>
                <a:t>5)Fees for promotional materials(e.g. Manuscript fee):</a:t>
              </a:r>
              <a:endParaRPr kumimoji="1" lang="ja-JP" altLang="en-US" sz="20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43990" y="4896005"/>
              <a:ext cx="73810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/>
                <a:t>6)Research funding:</a:t>
              </a:r>
              <a:endParaRPr kumimoji="1" lang="ja-JP" altLang="en-US" sz="20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43990" y="5234437"/>
              <a:ext cx="63420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/>
                <a:t>7)Others:</a:t>
              </a:r>
              <a:endParaRPr kumimoji="1" lang="ja-JP" altLang="en-US" sz="2000" dirty="0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4941354" y="494082"/>
            <a:ext cx="44871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</a:rPr>
              <a:t>発表の際には、この青地部分は削除してください。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0" name="正方形/長方形 3"/>
          <p:cNvSpPr>
            <a:spLocks noChangeArrowheads="1"/>
          </p:cNvSpPr>
          <p:nvPr/>
        </p:nvSpPr>
        <p:spPr bwMode="auto">
          <a:xfrm>
            <a:off x="196850" y="67245"/>
            <a:ext cx="886492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学術集会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等（口頭発表）にて、</a:t>
            </a:r>
            <a:r>
              <a:rPr kumimoji="0"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タイトルスライドの次ページ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に</a:t>
            </a:r>
            <a:r>
              <a:rPr kumimoji="0" lang="ja-JP" altLang="en-US" sz="2000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ＣＯＩ状態を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開示</a:t>
            </a:r>
            <a:endParaRPr kumimoji="0" lang="en-US" altLang="ja-JP" sz="2000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endParaRPr kumimoji="0" lang="en-US" altLang="ja-JP" b="1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r>
              <a:rPr kumimoji="0" lang="ja-JP" altLang="en-US" b="1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様式</a:t>
            </a:r>
            <a:r>
              <a:rPr kumimoji="0" lang="en-US" altLang="ja-JP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2-A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　申告すべきＣＯＩ状態の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開示法（</a:t>
            </a:r>
            <a:r>
              <a:rPr kumimoji="0"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ＣＯＩ</a:t>
            </a:r>
            <a:r>
              <a:rPr kumimoji="0"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状態が</a:t>
            </a:r>
            <a:r>
              <a:rPr kumimoji="0" lang="ja-JP" altLang="en-US" sz="2000" dirty="0" smtClean="0">
                <a:solidFill>
                  <a:srgbClr val="FF0000"/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ある</a:t>
            </a:r>
            <a:r>
              <a:rPr kumimoji="0"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とき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）</a:t>
            </a:r>
            <a:endParaRPr kumimoji="0" lang="ja-JP" altLang="en-US" sz="2000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10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84076" y="1972436"/>
            <a:ext cx="759616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/>
              <a:t>（演題）△△△△に関する研究</a:t>
            </a:r>
            <a:endParaRPr lang="en-US" altLang="ja-JP" sz="3600" b="1" dirty="0" smtClean="0"/>
          </a:p>
          <a:p>
            <a:pPr algn="ctr"/>
            <a:endParaRPr lang="en-US" altLang="ja-JP" sz="3600" b="1" dirty="0" smtClean="0"/>
          </a:p>
          <a:p>
            <a:pPr algn="ctr"/>
            <a:endParaRPr lang="en-US" altLang="ja-JP" sz="3600" b="1" dirty="0"/>
          </a:p>
          <a:p>
            <a:pPr algn="ctr"/>
            <a:r>
              <a:rPr lang="ja-JP" altLang="en-US" sz="3200" dirty="0" smtClean="0"/>
              <a:t>（発表者）〇〇〇〇、□□□□、◎◎◎◎</a:t>
            </a:r>
            <a:endParaRPr lang="en-US" altLang="ja-JP" sz="1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160" y="6215578"/>
            <a:ext cx="947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本</a:t>
            </a:r>
            <a:r>
              <a:rPr lang="ja-JP" altLang="en-US" dirty="0" smtClean="0"/>
              <a:t>演題発表に関連し</a:t>
            </a:r>
            <a:r>
              <a:rPr lang="ja-JP" altLang="en-US" dirty="0"/>
              <a:t>、</a:t>
            </a:r>
            <a:r>
              <a:rPr lang="zh-TW" altLang="en-US" dirty="0" smtClean="0"/>
              <a:t>筆頭</a:t>
            </a:r>
            <a:r>
              <a:rPr lang="zh-TW" altLang="en-US" dirty="0"/>
              <a:t>著者</a:t>
            </a:r>
            <a:r>
              <a:rPr lang="zh-TW" altLang="en-US" dirty="0" smtClean="0"/>
              <a:t>〇〇〇〇</a:t>
            </a:r>
            <a:r>
              <a:rPr lang="ja-JP" altLang="en-US" dirty="0" smtClean="0"/>
              <a:t>の、開示すべき</a:t>
            </a:r>
            <a:r>
              <a:rPr lang="en-US" dirty="0" smtClean="0"/>
              <a:t>COI</a:t>
            </a:r>
            <a:r>
              <a:rPr lang="ja-JP" altLang="en-US" dirty="0" smtClean="0"/>
              <a:t>関係にある企業等はありません。</a:t>
            </a:r>
            <a:endParaRPr lang="en-US" altLang="ja-JP" dirty="0" smtClean="0"/>
          </a:p>
          <a:p>
            <a:r>
              <a:rPr lang="en-US" altLang="ja-JP" dirty="0" smtClean="0"/>
              <a:t>(English)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 </a:t>
            </a:r>
            <a:r>
              <a:rPr lang="en-US" altLang="ja-JP" dirty="0" smtClean="0"/>
              <a:t>first author, </a:t>
            </a:r>
            <a:r>
              <a:rPr lang="ja-JP" altLang="en-US" dirty="0" smtClean="0"/>
              <a:t>〇〇〇〇</a:t>
            </a:r>
            <a:r>
              <a:rPr lang="en-US" altLang="ja-JP" dirty="0" smtClean="0"/>
              <a:t>, has no COI to disclose regarding this presentation.</a:t>
            </a:r>
            <a:endParaRPr lang="ja-JP" altLang="en-US" dirty="0" smtClean="0"/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196850" y="67245"/>
            <a:ext cx="818685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学術集会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等（口頭発表）にて、</a:t>
            </a:r>
            <a:r>
              <a:rPr kumimoji="0"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タイトルスライドの末尾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に</a:t>
            </a:r>
            <a:r>
              <a:rPr kumimoji="0" lang="ja-JP" altLang="en-US" sz="2000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ＣＯＩ状態を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開示</a:t>
            </a:r>
            <a:endParaRPr kumimoji="0" lang="en-US" altLang="ja-JP" sz="2000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endParaRPr kumimoji="0" lang="en-US" altLang="ja-JP" b="1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r>
              <a:rPr kumimoji="0" lang="ja-JP" altLang="en-US" b="1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様式</a:t>
            </a:r>
            <a:r>
              <a:rPr kumimoji="0" lang="en-US" altLang="ja-JP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2-A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　申告すべきＣＯＩ状態の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開示法（</a:t>
            </a:r>
            <a:r>
              <a:rPr kumimoji="0"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ＣＯＩ</a:t>
            </a:r>
            <a:r>
              <a:rPr kumimoji="0"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状態が</a:t>
            </a:r>
            <a:r>
              <a:rPr kumimoji="0" lang="ja-JP" altLang="en-US" sz="2000" dirty="0" smtClean="0">
                <a:solidFill>
                  <a:srgbClr val="FF0000"/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ない</a:t>
            </a:r>
            <a:r>
              <a:rPr kumimoji="0" lang="ja-JP" altLang="en-US" sz="20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とき</a:t>
            </a:r>
            <a:r>
              <a:rPr kumimoji="0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）</a:t>
            </a:r>
            <a:endParaRPr kumimoji="0" lang="ja-JP" altLang="en-US" sz="2000" dirty="0">
              <a:solidFill>
                <a:schemeClr val="bg1">
                  <a:lumMod val="50000"/>
                </a:schemeClr>
              </a:solidFill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42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242</Words>
  <Application>Microsoft Office PowerPoint</Application>
  <PresentationFormat>画面に合わせる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スライド 1</vt:lpstr>
      <vt:lpstr>スライド 2</vt:lpstr>
      <vt:lpstr>スライド 3</vt:lpstr>
    </vt:vector>
  </TitlesOfParts>
  <Company>Oui ALIVE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masaru</cp:lastModifiedBy>
  <cp:revision>10</cp:revision>
  <dcterms:created xsi:type="dcterms:W3CDTF">2012-09-25T09:04:20Z</dcterms:created>
  <dcterms:modified xsi:type="dcterms:W3CDTF">2020-11-22T08:23:26Z</dcterms:modified>
</cp:coreProperties>
</file>